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_rels/presentation.xml.rels" ContentType="application/vnd.openxmlformats-package.relationships+xml"/>
  <Override PartName="/ppt/media/image13.tif" ContentType="image/tiff"/>
  <Override PartName="/ppt/media/image4.tif" ContentType="image/tiff"/>
  <Override PartName="/ppt/media/image9.tif" ContentType="image/tiff"/>
  <Override PartName="/ppt/media/image18.tif" ContentType="image/tiff"/>
  <Override PartName="/ppt/media/image20.tif" ContentType="image/tiff"/>
  <Override PartName="/ppt/media/image12.tif" ContentType="image/tiff"/>
  <Override PartName="/ppt/media/image3.tif" ContentType="image/tiff"/>
  <Override PartName="/ppt/media/image8.tif" ContentType="image/tiff"/>
  <Override PartName="/ppt/media/image17.tif" ContentType="image/tiff"/>
  <Override PartName="/ppt/media/image11.tif" ContentType="image/tiff"/>
  <Override PartName="/ppt/media/image2.tif" ContentType="image/tiff"/>
  <Override PartName="/ppt/media/image7.tif" ContentType="image/tiff"/>
  <Override PartName="/ppt/media/image16.tif" ContentType="image/tiff"/>
  <Override PartName="/ppt/media/image10.tif" ContentType="image/tiff"/>
  <Override PartName="/ppt/media/image27.tif" ContentType="image/tiff"/>
  <Override PartName="/ppt/media/image26.tif" ContentType="image/tiff"/>
  <Override PartName="/ppt/media/image1.png" ContentType="image/png"/>
  <Override PartName="/ppt/media/image25.tif" ContentType="image/tiff"/>
  <Override PartName="/ppt/media/image24.tif" ContentType="image/tiff"/>
  <Override PartName="/ppt/media/image23.tif" ContentType="image/tiff"/>
  <Override PartName="/ppt/media/image22.tif" ContentType="image/tiff"/>
  <Override PartName="/ppt/media/image15.tif" ContentType="image/tiff"/>
  <Override PartName="/ppt/media/image6.tif" ContentType="image/tiff"/>
  <Override PartName="/ppt/media/image14.tif" ContentType="image/tiff"/>
  <Override PartName="/ppt/media/image5.tif" ContentType="image/tiff"/>
  <Override PartName="/ppt/media/image21.tif" ContentType="image/tiff"/>
  <Override PartName="/ppt/media/image19.tif" ContentType="image/tiff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6215525-8449-4022-AE64-F6FFEBC144F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DEFAD27-C24A-49C9-BA22-FDFF43DB181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618F7188-7F9D-457E-9435-B4F9A6EF602B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tif"/><Relationship Id="rId2" Type="http://schemas.openxmlformats.org/officeDocument/2006/relationships/image" Target="../media/image23.tif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tif"/><Relationship Id="rId2" Type="http://schemas.openxmlformats.org/officeDocument/2006/relationships/image" Target="../media/image25.tif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tif"/><Relationship Id="rId2" Type="http://schemas.openxmlformats.org/officeDocument/2006/relationships/image" Target="../media/image27.tif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tif"/><Relationship Id="rId2" Type="http://schemas.openxmlformats.org/officeDocument/2006/relationships/image" Target="../media/image3.tif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tif"/><Relationship Id="rId2" Type="http://schemas.openxmlformats.org/officeDocument/2006/relationships/image" Target="../media/image5.tif"/><Relationship Id="rId3" Type="http://schemas.openxmlformats.org/officeDocument/2006/relationships/image" Target="../media/image6.tif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tif"/><Relationship Id="rId2" Type="http://schemas.openxmlformats.org/officeDocument/2006/relationships/image" Target="../media/image8.tif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tif"/><Relationship Id="rId2" Type="http://schemas.openxmlformats.org/officeDocument/2006/relationships/image" Target="../media/image10.tif"/><Relationship Id="rId3" Type="http://schemas.openxmlformats.org/officeDocument/2006/relationships/image" Target="../media/image11.tif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tif"/><Relationship Id="rId2" Type="http://schemas.openxmlformats.org/officeDocument/2006/relationships/image" Target="../media/image13.tif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tif"/><Relationship Id="rId2" Type="http://schemas.openxmlformats.org/officeDocument/2006/relationships/image" Target="../media/image15.tif"/><Relationship Id="rId3" Type="http://schemas.openxmlformats.org/officeDocument/2006/relationships/image" Target="../media/image16.tif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tif"/><Relationship Id="rId2" Type="http://schemas.openxmlformats.org/officeDocument/2006/relationships/image" Target="../media/image18.tif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tif"/><Relationship Id="rId2" Type="http://schemas.openxmlformats.org/officeDocument/2006/relationships/image" Target="../media/image20.tif"/><Relationship Id="rId3" Type="http://schemas.openxmlformats.org/officeDocument/2006/relationships/image" Target="../media/image21.tif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Andy’s VNCs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"/>
          <p:cNvSpPr txBox="1"/>
          <p:nvPr/>
        </p:nvSpPr>
        <p:spPr>
          <a:xfrm>
            <a:off x="4961880" y="2724480"/>
            <a:ext cx="18072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" descr=""/>
          <p:cNvPicPr/>
          <p:nvPr/>
        </p:nvPicPr>
        <p:blipFill>
          <a:blip r:embed="rId1"/>
          <a:stretch/>
        </p:blipFill>
        <p:spPr>
          <a:xfrm>
            <a:off x="880920" y="1199520"/>
            <a:ext cx="7805880" cy="4286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" descr=""/>
          <p:cNvPicPr/>
          <p:nvPr/>
        </p:nvPicPr>
        <p:blipFill>
          <a:blip r:embed="rId1"/>
          <a:stretch/>
        </p:blipFill>
        <p:spPr>
          <a:xfrm>
            <a:off x="0" y="228600"/>
            <a:ext cx="5029200" cy="5029200"/>
          </a:xfrm>
          <a:prstGeom prst="rect">
            <a:avLst/>
          </a:prstGeom>
          <a:ln w="0">
            <a:noFill/>
          </a:ln>
        </p:spPr>
      </p:pic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5029200" y="228600"/>
            <a:ext cx="5029200" cy="5029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" descr=""/>
          <p:cNvPicPr/>
          <p:nvPr/>
        </p:nvPicPr>
        <p:blipFill>
          <a:blip r:embed="rId1"/>
          <a:stretch/>
        </p:blipFill>
        <p:spPr>
          <a:xfrm>
            <a:off x="228600" y="228600"/>
            <a:ext cx="4800600" cy="4800600"/>
          </a:xfrm>
          <a:prstGeom prst="rect">
            <a:avLst/>
          </a:prstGeom>
          <a:ln w="0">
            <a:noFill/>
          </a:ln>
        </p:spPr>
      </p:pic>
      <p:pic>
        <p:nvPicPr>
          <p:cNvPr id="36" name="" descr=""/>
          <p:cNvPicPr/>
          <p:nvPr/>
        </p:nvPicPr>
        <p:blipFill>
          <a:blip r:embed="rId2"/>
          <a:stretch/>
        </p:blipFill>
        <p:spPr>
          <a:xfrm>
            <a:off x="5029200" y="228600"/>
            <a:ext cx="4800600" cy="4800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" descr=""/>
          <p:cNvPicPr/>
          <p:nvPr/>
        </p:nvPicPr>
        <p:blipFill>
          <a:blip r:embed="rId1"/>
          <a:stretch/>
        </p:blipFill>
        <p:spPr>
          <a:xfrm>
            <a:off x="0" y="228600"/>
            <a:ext cx="5029200" cy="5029200"/>
          </a:xfrm>
          <a:prstGeom prst="rect">
            <a:avLst/>
          </a:prstGeom>
          <a:ln w="0">
            <a:noFill/>
          </a:ln>
        </p:spPr>
      </p:pic>
      <p:pic>
        <p:nvPicPr>
          <p:cNvPr id="38" name="" descr=""/>
          <p:cNvPicPr/>
          <p:nvPr/>
        </p:nvPicPr>
        <p:blipFill>
          <a:blip r:embed="rId2"/>
          <a:stretch/>
        </p:blipFill>
        <p:spPr>
          <a:xfrm>
            <a:off x="5029200" y="228600"/>
            <a:ext cx="5029200" cy="5029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" descr=""/>
          <p:cNvPicPr/>
          <p:nvPr/>
        </p:nvPicPr>
        <p:blipFill>
          <a:blip r:embed="rId1"/>
          <a:stretch/>
        </p:blipFill>
        <p:spPr>
          <a:xfrm>
            <a:off x="-457200" y="228600"/>
            <a:ext cx="5257800" cy="5257800"/>
          </a:xfrm>
          <a:prstGeom prst="rect">
            <a:avLst/>
          </a:prstGeom>
          <a:ln w="0">
            <a:noFill/>
          </a:ln>
        </p:spPr>
      </p:pic>
      <p:pic>
        <p:nvPicPr>
          <p:cNvPr id="14" name="" descr=""/>
          <p:cNvPicPr/>
          <p:nvPr/>
        </p:nvPicPr>
        <p:blipFill>
          <a:blip r:embed="rId2"/>
          <a:stretch/>
        </p:blipFill>
        <p:spPr>
          <a:xfrm>
            <a:off x="4800600" y="228600"/>
            <a:ext cx="5257800" cy="5257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" descr=""/>
          <p:cNvPicPr/>
          <p:nvPr/>
        </p:nvPicPr>
        <p:blipFill>
          <a:blip r:embed="rId1"/>
          <a:stretch/>
        </p:blipFill>
        <p:spPr>
          <a:xfrm>
            <a:off x="0" y="1143000"/>
            <a:ext cx="3200400" cy="3200400"/>
          </a:xfrm>
          <a:prstGeom prst="rect">
            <a:avLst/>
          </a:prstGeom>
          <a:ln w="0">
            <a:noFill/>
          </a:ln>
        </p:spPr>
      </p:pic>
      <p:pic>
        <p:nvPicPr>
          <p:cNvPr id="16" name="" descr=""/>
          <p:cNvPicPr/>
          <p:nvPr/>
        </p:nvPicPr>
        <p:blipFill>
          <a:blip r:embed="rId2"/>
          <a:stretch/>
        </p:blipFill>
        <p:spPr>
          <a:xfrm>
            <a:off x="3429000" y="1143000"/>
            <a:ext cx="3200400" cy="3200400"/>
          </a:xfrm>
          <a:prstGeom prst="rect">
            <a:avLst/>
          </a:prstGeom>
          <a:ln w="0">
            <a:noFill/>
          </a:ln>
        </p:spPr>
      </p:pic>
      <p:pic>
        <p:nvPicPr>
          <p:cNvPr id="17" name="" descr=""/>
          <p:cNvPicPr/>
          <p:nvPr/>
        </p:nvPicPr>
        <p:blipFill>
          <a:blip r:embed="rId3"/>
          <a:stretch/>
        </p:blipFill>
        <p:spPr>
          <a:xfrm>
            <a:off x="6858000" y="1143000"/>
            <a:ext cx="3200400" cy="320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5029200" cy="5029200"/>
          </a:xfrm>
          <a:prstGeom prst="rect">
            <a:avLst/>
          </a:prstGeom>
          <a:ln w="0">
            <a:noFill/>
          </a:ln>
        </p:spPr>
      </p:pic>
      <p:pic>
        <p:nvPicPr>
          <p:cNvPr id="19" name="" descr=""/>
          <p:cNvPicPr/>
          <p:nvPr/>
        </p:nvPicPr>
        <p:blipFill>
          <a:blip r:embed="rId2"/>
          <a:stretch/>
        </p:blipFill>
        <p:spPr>
          <a:xfrm>
            <a:off x="5050800" y="0"/>
            <a:ext cx="5029200" cy="5029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" descr=""/>
          <p:cNvPicPr/>
          <p:nvPr/>
        </p:nvPicPr>
        <p:blipFill>
          <a:blip r:embed="rId1"/>
          <a:stretch/>
        </p:blipFill>
        <p:spPr>
          <a:xfrm>
            <a:off x="0" y="685800"/>
            <a:ext cx="3200400" cy="3200400"/>
          </a:xfrm>
          <a:prstGeom prst="rect">
            <a:avLst/>
          </a:prstGeom>
          <a:ln w="0">
            <a:noFill/>
          </a:ln>
        </p:spPr>
      </p:pic>
      <p:pic>
        <p:nvPicPr>
          <p:cNvPr id="21" name="" descr=""/>
          <p:cNvPicPr/>
          <p:nvPr/>
        </p:nvPicPr>
        <p:blipFill>
          <a:blip r:embed="rId2"/>
          <a:stretch/>
        </p:blipFill>
        <p:spPr>
          <a:xfrm>
            <a:off x="3429000" y="685800"/>
            <a:ext cx="3200400" cy="3200400"/>
          </a:xfrm>
          <a:prstGeom prst="rect">
            <a:avLst/>
          </a:prstGeom>
          <a:ln w="0">
            <a:noFill/>
          </a:ln>
        </p:spPr>
      </p:pic>
      <p:pic>
        <p:nvPicPr>
          <p:cNvPr id="22" name="" descr=""/>
          <p:cNvPicPr/>
          <p:nvPr/>
        </p:nvPicPr>
        <p:blipFill>
          <a:blip r:embed="rId3"/>
          <a:stretch/>
        </p:blipFill>
        <p:spPr>
          <a:xfrm>
            <a:off x="6858000" y="685800"/>
            <a:ext cx="3200400" cy="320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" descr=""/>
          <p:cNvPicPr/>
          <p:nvPr/>
        </p:nvPicPr>
        <p:blipFill>
          <a:blip r:embed="rId1"/>
          <a:stretch/>
        </p:blipFill>
        <p:spPr>
          <a:xfrm>
            <a:off x="0" y="228600"/>
            <a:ext cx="5029200" cy="5029200"/>
          </a:xfrm>
          <a:prstGeom prst="rect">
            <a:avLst/>
          </a:prstGeom>
          <a:ln w="0">
            <a:noFill/>
          </a:ln>
        </p:spPr>
      </p:pic>
      <p:pic>
        <p:nvPicPr>
          <p:cNvPr id="24" name="" descr=""/>
          <p:cNvPicPr/>
          <p:nvPr/>
        </p:nvPicPr>
        <p:blipFill>
          <a:blip r:embed="rId2"/>
          <a:stretch/>
        </p:blipFill>
        <p:spPr>
          <a:xfrm>
            <a:off x="5029200" y="228600"/>
            <a:ext cx="5029200" cy="5029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" descr=""/>
          <p:cNvPicPr/>
          <p:nvPr/>
        </p:nvPicPr>
        <p:blipFill>
          <a:blip r:embed="rId1"/>
          <a:stretch/>
        </p:blipFill>
        <p:spPr>
          <a:xfrm>
            <a:off x="0" y="914400"/>
            <a:ext cx="3657600" cy="3657600"/>
          </a:xfrm>
          <a:prstGeom prst="rect">
            <a:avLst/>
          </a:prstGeom>
          <a:ln w="0">
            <a:noFill/>
          </a:ln>
        </p:spPr>
      </p:pic>
      <p:pic>
        <p:nvPicPr>
          <p:cNvPr id="26" name="" descr=""/>
          <p:cNvPicPr/>
          <p:nvPr/>
        </p:nvPicPr>
        <p:blipFill>
          <a:blip r:embed="rId2"/>
          <a:stretch/>
        </p:blipFill>
        <p:spPr>
          <a:xfrm>
            <a:off x="3200400" y="914400"/>
            <a:ext cx="3657600" cy="3657600"/>
          </a:xfrm>
          <a:prstGeom prst="rect">
            <a:avLst/>
          </a:prstGeom>
          <a:ln w="0">
            <a:noFill/>
          </a:ln>
        </p:spPr>
      </p:pic>
      <p:pic>
        <p:nvPicPr>
          <p:cNvPr id="27" name="" descr=""/>
          <p:cNvPicPr/>
          <p:nvPr/>
        </p:nvPicPr>
        <p:blipFill>
          <a:blip r:embed="rId3"/>
          <a:stretch/>
        </p:blipFill>
        <p:spPr>
          <a:xfrm>
            <a:off x="6422400" y="914400"/>
            <a:ext cx="3657600" cy="3657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" descr=""/>
          <p:cNvPicPr/>
          <p:nvPr/>
        </p:nvPicPr>
        <p:blipFill>
          <a:blip r:embed="rId1"/>
          <a:stretch/>
        </p:blipFill>
        <p:spPr>
          <a:xfrm>
            <a:off x="0" y="228600"/>
            <a:ext cx="4800600" cy="4800600"/>
          </a:xfrm>
          <a:prstGeom prst="rect">
            <a:avLst/>
          </a:prstGeom>
          <a:ln w="0">
            <a:noFill/>
          </a:ln>
        </p:spPr>
      </p:pic>
      <p:pic>
        <p:nvPicPr>
          <p:cNvPr id="29" name="" descr=""/>
          <p:cNvPicPr/>
          <p:nvPr/>
        </p:nvPicPr>
        <p:blipFill>
          <a:blip r:embed="rId2"/>
          <a:stretch/>
        </p:blipFill>
        <p:spPr>
          <a:xfrm>
            <a:off x="5279400" y="228600"/>
            <a:ext cx="4800600" cy="4800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" descr=""/>
          <p:cNvPicPr/>
          <p:nvPr/>
        </p:nvPicPr>
        <p:blipFill>
          <a:blip r:embed="rId1"/>
          <a:stretch/>
        </p:blipFill>
        <p:spPr>
          <a:xfrm>
            <a:off x="0" y="920160"/>
            <a:ext cx="3194640" cy="3194640"/>
          </a:xfrm>
          <a:prstGeom prst="rect">
            <a:avLst/>
          </a:prstGeom>
          <a:ln w="0">
            <a:noFill/>
          </a:ln>
        </p:spPr>
      </p:pic>
      <p:pic>
        <p:nvPicPr>
          <p:cNvPr id="31" name="" descr=""/>
          <p:cNvPicPr/>
          <p:nvPr/>
        </p:nvPicPr>
        <p:blipFill>
          <a:blip r:embed="rId2"/>
          <a:stretch/>
        </p:blipFill>
        <p:spPr>
          <a:xfrm>
            <a:off x="3429000" y="914400"/>
            <a:ext cx="3200400" cy="3200400"/>
          </a:xfrm>
          <a:prstGeom prst="rect">
            <a:avLst/>
          </a:prstGeom>
          <a:ln w="0">
            <a:noFill/>
          </a:ln>
        </p:spPr>
      </p:pic>
      <p:pic>
        <p:nvPicPr>
          <p:cNvPr id="32" name="" descr=""/>
          <p:cNvPicPr/>
          <p:nvPr/>
        </p:nvPicPr>
        <p:blipFill>
          <a:blip r:embed="rId3"/>
          <a:stretch/>
        </p:blipFill>
        <p:spPr>
          <a:xfrm>
            <a:off x="6858000" y="914400"/>
            <a:ext cx="3200400" cy="320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Application>LibreOffice/24.2.7.2$Linux_X86_64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2025-11-21T10:02:55Z</dcterms:created>
  <dc:creator/>
  <dc:description/>
  <dc:language>en-US</dc:language>
  <cp:lastModifiedBy/>
  <dcterms:modified xsi:type="dcterms:W3CDTF">2025-11-21T13:25:03Z</dcterms:modified>
  <cp:revision>2</cp:revision>
  <dc:subject/>
  <dc:title/>
</cp:coreProperties>
</file>